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87" r:id="rId19"/>
    <p:sldId id="288" r:id="rId20"/>
    <p:sldId id="289" r:id="rId21"/>
    <p:sldId id="271" r:id="rId22"/>
    <p:sldId id="272" r:id="rId23"/>
    <p:sldId id="303" r:id="rId24"/>
    <p:sldId id="296" r:id="rId25"/>
    <p:sldId id="273" r:id="rId26"/>
    <p:sldId id="282" r:id="rId27"/>
    <p:sldId id="283" r:id="rId28"/>
    <p:sldId id="284" r:id="rId29"/>
    <p:sldId id="274" r:id="rId30"/>
    <p:sldId id="290" r:id="rId31"/>
    <p:sldId id="275" r:id="rId32"/>
    <p:sldId id="291" r:id="rId33"/>
    <p:sldId id="292" r:id="rId34"/>
    <p:sldId id="276" r:id="rId35"/>
    <p:sldId id="293" r:id="rId36"/>
    <p:sldId id="280" r:id="rId37"/>
    <p:sldId id="298" r:id="rId38"/>
    <p:sldId id="299" r:id="rId39"/>
    <p:sldId id="300" r:id="rId40"/>
    <p:sldId id="301" r:id="rId41"/>
    <p:sldId id="297" r:id="rId42"/>
    <p:sldId id="302" r:id="rId43"/>
    <p:sldId id="278" r:id="rId44"/>
    <p:sldId id="304" r:id="rId45"/>
    <p:sldId id="277" r:id="rId46"/>
    <p:sldId id="294" r:id="rId47"/>
    <p:sldId id="281" r:id="rId48"/>
    <p:sldId id="295" r:id="rId4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14" y="-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generserver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rJ5ojvOgA" TargetMode="External"/><Relationship Id="rId2" Type="http://schemas.openxmlformats.org/officeDocument/2006/relationships/hyperlink" Target="https://www.youtube.com/watch?v=3QhU9jd0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www.youtube.com/watch?v=7YcW25PHnAA" TargetMode="Externa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terott.com/media/files_public/dsuicxwegw/AI-Thinker_ESP-12F.pdf" TargetMode="External"/><Relationship Id="rId2" Type="http://schemas.openxmlformats.org/officeDocument/2006/relationships/hyperlink" Target="http://stefanfrings.de/esp8266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esp8266-thing-hookup-guide/installing-the-esp8266-arduino-addon" TargetMode="External"/><Relationship Id="rId2" Type="http://schemas.openxmlformats.org/officeDocument/2006/relationships/hyperlink" Target="https://learn.sparkfun.com/tutorials/installing-arduino-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hyperlink" Target="http://arduino.esp8266.com/versions/2.3.0/package_esp8266com_index.js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Guide/Librar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Guide/Libraries" TargetMode="External"/><Relationship Id="rId2" Type="http://schemas.openxmlformats.org/officeDocument/2006/relationships/hyperlink" Target="https://randomnerdtutorials.com/how-to-install-esp8266-board-arduino-i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www.arduino.cc/en/main/howto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sheepdogguides.com/arduino/aht1serimoni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C:\Users\mmmedia\Desktop\UltraSwitch-master\ultraSwitch_web\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h.mmmedia-online.de/ultraswitch_v1.j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drome.net/debian-9-stretch-php-7-0-und-nginx-auf-dem-raspberry-pi-installieren-und-einrichten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dm5xx@gmx.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3 – „Own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All </a:t>
            </a:r>
            <a:r>
              <a:rPr lang="de-DE" sz="2400" dirty="0" err="1"/>
              <a:t>advantages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Case 1 and 2</a:t>
            </a:r>
          </a:p>
          <a:p>
            <a:r>
              <a:rPr lang="de-DE" sz="2400" dirty="0"/>
              <a:t>Multi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capability</a:t>
            </a:r>
            <a:endParaRPr lang="de-DE" sz="2400" dirty="0"/>
          </a:p>
          <a:p>
            <a:r>
              <a:rPr lang="de-DE" sz="2400" dirty="0"/>
              <a:t>Server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in </a:t>
            </a:r>
            <a:r>
              <a:rPr lang="de-DE" sz="2400" dirty="0" err="1"/>
              <a:t>your</a:t>
            </a:r>
            <a:r>
              <a:rPr lang="de-DE" sz="2400" dirty="0"/>
              <a:t> own </a:t>
            </a:r>
            <a:r>
              <a:rPr lang="de-DE" sz="2400" dirty="0" err="1"/>
              <a:t>network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Cons</a:t>
            </a:r>
            <a:r>
              <a:rPr lang="de-DE" sz="2400" dirty="0"/>
              <a:t>:</a:t>
            </a:r>
          </a:p>
          <a:p>
            <a:r>
              <a:rPr lang="de-DE" sz="2400" dirty="0"/>
              <a:t>Webspace </a:t>
            </a:r>
            <a:r>
              <a:rPr lang="de-DE" sz="2400" dirty="0" err="1"/>
              <a:t>needed</a:t>
            </a:r>
            <a:endParaRPr lang="de-DE" sz="2400" dirty="0"/>
          </a:p>
          <a:p>
            <a:r>
              <a:rPr lang="de-DE" sz="2400" dirty="0"/>
              <a:t>Knowledge in web </a:t>
            </a:r>
            <a:r>
              <a:rPr lang="de-DE" sz="2400" dirty="0" err="1"/>
              <a:t>techniques</a:t>
            </a:r>
            <a:r>
              <a:rPr lang="de-DE" sz="2400" dirty="0"/>
              <a:t> </a:t>
            </a:r>
            <a:r>
              <a:rPr lang="de-DE" sz="2400" dirty="0" err="1"/>
              <a:t>needed</a:t>
            </a:r>
            <a:endParaRPr lang="de-DE" sz="2400" dirty="0"/>
          </a:p>
          <a:p>
            <a:r>
              <a:rPr lang="de-DE" sz="2400" dirty="0"/>
              <a:t>Updates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longer</a:t>
            </a:r>
            <a:r>
              <a:rPr lang="de-DE" sz="2400" dirty="0"/>
              <a:t> out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box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9047748" y="4611530"/>
            <a:ext cx="2800316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www.eigenerserver.de</a:t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Computer </a:t>
            </a:r>
            <a:r>
              <a:rPr lang="de-DE" dirty="0" err="1">
                <a:hlinkClick r:id="rId2"/>
              </a:rPr>
              <a:t>networks</a:t>
            </a:r>
            <a:endParaRPr lang="de-DE" dirty="0"/>
          </a:p>
          <a:p>
            <a:r>
              <a:rPr lang="de-DE" dirty="0">
                <a:hlinkClick r:id="rId3"/>
              </a:rPr>
              <a:t>Network </a:t>
            </a:r>
            <a:r>
              <a:rPr lang="de-DE" dirty="0" err="1">
                <a:hlinkClick r:id="rId3"/>
              </a:rPr>
              <a:t>protocols</a:t>
            </a:r>
            <a:endParaRPr lang="de-DE" dirty="0"/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4"/>
              </a:rPr>
              <a:t>HTML, CSS, </a:t>
            </a:r>
            <a:r>
              <a:rPr lang="de-DE" dirty="0" err="1">
                <a:hlinkClick r:id="rId4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http://stefanfrings.de/esp8266/</a:t>
            </a:r>
            <a:endParaRPr lang="de-DE" dirty="0"/>
          </a:p>
          <a:p>
            <a:r>
              <a:rPr lang="de-DE" dirty="0">
                <a:hlinkClick r:id="rId3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Installing</a:t>
            </a:r>
            <a:r>
              <a:rPr lang="de-DE" dirty="0">
                <a:hlinkClick r:id="rId2"/>
              </a:rPr>
              <a:t> Arduino IDE</a:t>
            </a:r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https://learn.sparkfun.com/tutorials/esp8266-thing-hookup-guide/installing-the-esp8266-arduino-addon</a:t>
            </a:r>
            <a:endParaRPr lang="de-DE" dirty="0"/>
          </a:p>
          <a:p>
            <a:r>
              <a:rPr lang="de-DE" dirty="0">
                <a:hlinkClick r:id="rId4"/>
              </a:rPr>
              <a:t>http://arduino.esp8266.com/versions/2.3.0/package_esp8266com_index.json</a:t>
            </a:r>
            <a:br>
              <a:rPr lang="de-DE" dirty="0"/>
            </a:br>
            <a:r>
              <a:rPr lang="de-DE" sz="2000" dirty="0"/>
              <a:t>(Use 2.3.0! 2.4.0 </a:t>
            </a:r>
            <a:r>
              <a:rPr lang="de-DE" sz="2000" dirty="0" err="1"/>
              <a:t>has</a:t>
            </a:r>
            <a:r>
              <a:rPr lang="de-DE" sz="2000" dirty="0"/>
              <a:t> a </a:t>
            </a:r>
            <a:r>
              <a:rPr lang="de-DE" sz="2000" dirty="0" err="1"/>
              <a:t>bug</a:t>
            </a:r>
            <a:r>
              <a:rPr lang="de-DE" sz="2000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>
                <a:hlinkClick r:id="rId2"/>
              </a:rPr>
              <a:t>Installing</a:t>
            </a:r>
            <a:r>
              <a:rPr lang="de-DE" dirty="0">
                <a:hlinkClick r:id="rId2"/>
              </a:rPr>
              <a:t> Additional Arduino Libraries</a:t>
            </a:r>
            <a:r>
              <a:rPr lang="de-DE" dirty="0"/>
              <a:t> (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needed_libraries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copied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After IDE-Installation </a:t>
            </a:r>
            <a:r>
              <a:rPr lang="de-DE" b="1" dirty="0" err="1"/>
              <a:t>look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project</a:t>
            </a:r>
            <a:r>
              <a:rPr lang="de-DE" b="1" dirty="0"/>
              <a:t> </a:t>
            </a:r>
            <a:r>
              <a:rPr lang="de-DE" b="1" dirty="0" err="1"/>
              <a:t>files</a:t>
            </a:r>
            <a:r>
              <a:rPr lang="de-DE" b="1" dirty="0"/>
              <a:t>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„Ultraswitch“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Content of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are </a:t>
            </a:r>
            <a:r>
              <a:rPr lang="it-IT" dirty="0" err="1"/>
              <a:t>copied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location</a:t>
            </a:r>
          </a:p>
          <a:p>
            <a:r>
              <a:rPr lang="de-DE" dirty="0"/>
              <a:t>Copy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desktop</a:t>
            </a:r>
            <a:r>
              <a:rPr lang="de-DE" dirty="0"/>
              <a:t>: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)</a:t>
            </a:r>
            <a:br>
              <a:rPr lang="de-DE" dirty="0"/>
            </a:br>
            <a:r>
              <a:rPr lang="en-US" dirty="0"/>
              <a:t>=&gt; Folder “</a:t>
            </a:r>
            <a:r>
              <a:rPr lang="en-US" dirty="0" err="1"/>
              <a:t>ultraSwitch_web</a:t>
            </a:r>
            <a:r>
              <a:rPr lang="en-US" dirty="0"/>
              <a:t>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Board ESP </a:t>
            </a:r>
            <a:r>
              <a:rPr lang="de-DE" dirty="0" err="1">
                <a:hlinkClick r:id="rId2"/>
              </a:rPr>
              <a:t>added</a:t>
            </a:r>
            <a:r>
              <a:rPr lang="de-DE" dirty="0"/>
              <a:t>?</a:t>
            </a:r>
          </a:p>
          <a:p>
            <a:r>
              <a:rPr lang="de-DE" dirty="0">
                <a:hlinkClick r:id="rId3"/>
              </a:rPr>
              <a:t>Libraries </a:t>
            </a:r>
            <a:r>
              <a:rPr lang="de-DE" dirty="0" err="1">
                <a:hlinkClick r:id="rId3"/>
              </a:rPr>
              <a:t>copied</a:t>
            </a:r>
            <a:r>
              <a:rPr lang="de-DE" dirty="0"/>
              <a:t>?</a:t>
            </a:r>
          </a:p>
          <a:p>
            <a:r>
              <a:rPr lang="de-DE" dirty="0">
                <a:hlinkClick r:id="rId4"/>
              </a:rPr>
              <a:t>Sketch </a:t>
            </a:r>
            <a:r>
              <a:rPr lang="de-DE" dirty="0" err="1">
                <a:hlinkClick r:id="rId4"/>
              </a:rPr>
              <a:t>loaded</a:t>
            </a:r>
            <a:r>
              <a:rPr lang="de-DE" dirty="0"/>
              <a:t>? (</a:t>
            </a:r>
            <a:r>
              <a:rPr lang="de-DE" dirty="0" err="1"/>
              <a:t>ultraswitch.ino</a:t>
            </a:r>
            <a:r>
              <a:rPr lang="de-DE" dirty="0"/>
              <a:t>)</a:t>
            </a:r>
          </a:p>
          <a:p>
            <a:r>
              <a:rPr lang="de-DE" dirty="0" err="1"/>
              <a:t>Preferences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?</a:t>
            </a:r>
          </a:p>
          <a:p>
            <a:r>
              <a:rPr lang="de-DE" dirty="0"/>
              <a:t>Serial </a:t>
            </a:r>
            <a:r>
              <a:rPr lang="de-DE" dirty="0" err="1"/>
              <a:t>port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?</a:t>
            </a:r>
          </a:p>
          <a:p>
            <a:r>
              <a:rPr lang="de-DE" dirty="0"/>
              <a:t>12F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usb</a:t>
            </a:r>
            <a:r>
              <a:rPr lang="de-DE" dirty="0"/>
              <a:t>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Yes? =&gt; </a:t>
            </a:r>
            <a:r>
              <a:rPr lang="de-DE" dirty="0" err="1"/>
              <a:t>Verify</a:t>
            </a:r>
            <a:r>
              <a:rPr lang="de-DE" dirty="0"/>
              <a:t> &gt; Upload!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53E843A-B2FA-41CE-B42C-0B7C15F5C834}"/>
              </a:ext>
            </a:extLst>
          </p:cNvPr>
          <p:cNvSpPr txBox="1"/>
          <p:nvPr/>
        </p:nvSpPr>
        <p:spPr>
          <a:xfrm>
            <a:off x="6966286" y="5414210"/>
            <a:ext cx="43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engl.: „Tools“</a:t>
            </a:r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/>
          </a:bodyPr>
          <a:lstStyle/>
          <a:p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Wifi-Network ESP&lt;</a:t>
            </a:r>
            <a:r>
              <a:rPr lang="de-DE" dirty="0" err="1"/>
              <a:t>number</a:t>
            </a:r>
            <a:r>
              <a:rPr lang="de-DE" dirty="0"/>
              <a:t>&gt;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ur</a:t>
            </a:r>
            <a:r>
              <a:rPr lang="de-DE" dirty="0"/>
              <a:t> </a:t>
            </a:r>
            <a:r>
              <a:rPr lang="de-DE" dirty="0" err="1"/>
              <a:t>smartphone</a:t>
            </a:r>
            <a:r>
              <a:rPr lang="de-DE" dirty="0"/>
              <a:t>)</a:t>
            </a:r>
          </a:p>
          <a:p>
            <a:r>
              <a:rPr lang="de-DE" dirty="0"/>
              <a:t>Connect </a:t>
            </a:r>
            <a:r>
              <a:rPr lang="de-DE" dirty="0" err="1"/>
              <a:t>to</a:t>
            </a:r>
            <a:r>
              <a:rPr lang="de-DE" dirty="0"/>
              <a:t> ESP&lt;</a:t>
            </a:r>
            <a:r>
              <a:rPr lang="de-DE" dirty="0" err="1"/>
              <a:t>number</a:t>
            </a:r>
            <a:r>
              <a:rPr lang="de-DE" dirty="0"/>
              <a:t>&gt;</a:t>
            </a:r>
          </a:p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Browser (Default: 192.168.4.1) – do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Execute setup_esp.html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 dirty="0" err="1"/>
              <a:t>with</a:t>
            </a:r>
            <a:r>
              <a:rPr lang="de-DE" dirty="0"/>
              <a:t> a double </a:t>
            </a:r>
            <a:r>
              <a:rPr lang="de-DE" dirty="0" err="1"/>
              <a:t>click</a:t>
            </a:r>
            <a:r>
              <a:rPr lang="de-DE" dirty="0"/>
              <a:t>.</a:t>
            </a:r>
          </a:p>
          <a:p>
            <a:r>
              <a:rPr lang="de-DE" dirty="0"/>
              <a:t>Change </a:t>
            </a:r>
            <a:r>
              <a:rPr lang="de-DE" dirty="0" err="1"/>
              <a:t>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–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everithing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, </a:t>
            </a:r>
            <a:r>
              <a:rPr lang="de-DE" dirty="0" err="1"/>
              <a:t>mask</a:t>
            </a:r>
            <a:r>
              <a:rPr lang="de-DE" dirty="0"/>
              <a:t>, </a:t>
            </a:r>
            <a:r>
              <a:rPr lang="de-DE" dirty="0" err="1"/>
              <a:t>ssid</a:t>
            </a:r>
            <a:r>
              <a:rPr lang="de-DE" dirty="0"/>
              <a:t>, </a:t>
            </a:r>
            <a:r>
              <a:rPr lang="de-DE" dirty="0" err="1"/>
              <a:t>wifi-pwd</a:t>
            </a:r>
            <a:endParaRPr lang="de-DE" dirty="0"/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/>
          </a:bodyPr>
          <a:lstStyle/>
          <a:p>
            <a:r>
              <a:rPr lang="de-DE" dirty="0"/>
              <a:t>Change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normal </a:t>
            </a:r>
            <a:r>
              <a:rPr lang="de-DE" dirty="0" err="1"/>
              <a:t>wifi</a:t>
            </a:r>
            <a:r>
              <a:rPr lang="de-DE" dirty="0"/>
              <a:t> </a:t>
            </a:r>
          </a:p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12F-Ip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browser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 err="1"/>
              <a:t>Give</a:t>
            </a:r>
            <a:r>
              <a:rPr lang="de-DE" dirty="0"/>
              <a:t> SSID and Wifi-PWD </a:t>
            </a:r>
            <a:br>
              <a:rPr lang="de-DE" dirty="0"/>
            </a:br>
            <a:r>
              <a:rPr lang="de-DE" dirty="0" err="1"/>
              <a:t>again</a:t>
            </a:r>
            <a:r>
              <a:rPr lang="de-DE" dirty="0"/>
              <a:t>!</a:t>
            </a:r>
          </a:p>
          <a:p>
            <a:r>
              <a:rPr lang="de-DE" dirty="0"/>
              <a:t>Double check </a:t>
            </a:r>
            <a:r>
              <a:rPr lang="de-DE" dirty="0" err="1"/>
              <a:t>your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data</a:t>
            </a:r>
            <a:r>
              <a:rPr lang="de-DE" dirty="0"/>
              <a:t>! Save.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First </a:t>
            </a:r>
            <a:r>
              <a:rPr lang="de-DE" dirty="0" err="1"/>
              <a:t>contact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Call </a:t>
            </a:r>
            <a:r>
              <a:rPr lang="de-DE" dirty="0" err="1"/>
              <a:t>your</a:t>
            </a:r>
            <a:r>
              <a:rPr lang="de-DE" dirty="0"/>
              <a:t> Ultraswitch </a:t>
            </a:r>
            <a:r>
              <a:rPr lang="de-DE" dirty="0" err="1"/>
              <a:t>by</a:t>
            </a:r>
            <a:r>
              <a:rPr lang="de-DE" dirty="0"/>
              <a:t> ist IP.</a:t>
            </a:r>
          </a:p>
          <a:p>
            <a:r>
              <a:rPr lang="de-DE" dirty="0"/>
              <a:t>Troubleshooting: Ultraswitch not </a:t>
            </a:r>
            <a:r>
              <a:rPr lang="de-DE" dirty="0" err="1"/>
              <a:t>found</a:t>
            </a:r>
            <a:r>
              <a:rPr lang="de-DE" dirty="0"/>
              <a:t>? </a:t>
            </a:r>
            <a:br>
              <a:rPr lang="de-DE" dirty="0"/>
            </a:br>
            <a:r>
              <a:rPr lang="de-DE" dirty="0" err="1">
                <a:hlinkClick r:id="rId2"/>
              </a:rPr>
              <a:t>Advanced</a:t>
            </a:r>
            <a:r>
              <a:rPr lang="de-DE" dirty="0">
                <a:hlinkClick r:id="rId2"/>
              </a:rPr>
              <a:t> IP-Scanner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! </a:t>
            </a:r>
            <a:br>
              <a:rPr lang="de-DE" dirty="0"/>
            </a:br>
            <a:r>
              <a:rPr lang="de-DE" dirty="0"/>
              <a:t>Scan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!</a:t>
            </a:r>
          </a:p>
          <a:p>
            <a:r>
              <a:rPr lang="de-DE" dirty="0"/>
              <a:t>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, 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Call Config.html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Ultraswitch </a:t>
            </a:r>
            <a:r>
              <a:rPr lang="de-DE" dirty="0" err="1"/>
              <a:t>now</a:t>
            </a:r>
            <a:r>
              <a:rPr lang="de-DE" dirty="0"/>
              <a:t>!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ultraswitch</a:t>
            </a:r>
            <a:br>
              <a:rPr lang="de-DE" dirty="0"/>
            </a:b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u </a:t>
            </a:r>
            <a:r>
              <a:rPr lang="de-DE" dirty="0" err="1"/>
              <a:t>want</a:t>
            </a:r>
            <a:endParaRPr lang="de-DE" dirty="0"/>
          </a:p>
          <a:p>
            <a:r>
              <a:rPr lang="de-DE" dirty="0"/>
              <a:t>Add all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info</a:t>
            </a:r>
            <a:endParaRPr lang="de-DE" dirty="0"/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IP-Adresse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Ultraswitch: The UI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!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Something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sketch</a:t>
            </a:r>
            <a:r>
              <a:rPr lang="de-DE" dirty="0"/>
              <a:t>... DEBUG!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10541868" cy="4646363"/>
          </a:xfrm>
        </p:spPr>
        <p:txBody>
          <a:bodyPr/>
          <a:lstStyle/>
          <a:p>
            <a:r>
              <a:rPr lang="de-DE" dirty="0" err="1"/>
              <a:t>Uncomment</a:t>
            </a:r>
            <a:r>
              <a:rPr lang="de-DE" dirty="0"/>
              <a:t> </a:t>
            </a:r>
            <a:r>
              <a:rPr lang="de-DE" dirty="0" err="1"/>
              <a:t>ultraswitch.ino</a:t>
            </a:r>
            <a:r>
              <a:rPr lang="de-DE" dirty="0"/>
              <a:t>:</a:t>
            </a:r>
            <a:br>
              <a:rPr lang="de-DE" dirty="0"/>
            </a:br>
            <a:r>
              <a:rPr lang="de-DE" b="1" i="1" dirty="0"/>
              <a:t>//#define DEBUG </a:t>
            </a:r>
            <a:r>
              <a:rPr lang="de-DE" b="1" i="1" dirty="0" err="1"/>
              <a:t>to</a:t>
            </a:r>
            <a:r>
              <a:rPr lang="de-DE" dirty="0"/>
              <a:t> </a:t>
            </a:r>
            <a:r>
              <a:rPr lang="de-DE" b="1" i="1" dirty="0"/>
              <a:t>#define DEBUG </a:t>
            </a:r>
            <a:r>
              <a:rPr lang="de-DE" dirty="0"/>
              <a:t>(</a:t>
            </a:r>
            <a:r>
              <a:rPr lang="de-DE" dirty="0" err="1"/>
              <a:t>remove</a:t>
            </a:r>
            <a:r>
              <a:rPr lang="de-DE" dirty="0"/>
              <a:t> „//“)</a:t>
            </a:r>
          </a:p>
          <a:p>
            <a:r>
              <a:rPr lang="de-DE" dirty="0"/>
              <a:t>Upload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sketch</a:t>
            </a:r>
            <a:endParaRPr lang="de-DE" dirty="0"/>
          </a:p>
          <a:p>
            <a:r>
              <a:rPr lang="de-DE" dirty="0"/>
              <a:t>Tools =&gt; Serial monitor</a:t>
            </a:r>
          </a:p>
          <a:p>
            <a:r>
              <a:rPr lang="de-DE" dirty="0" err="1"/>
              <a:t>Adjust</a:t>
            </a:r>
            <a:r>
              <a:rPr lang="de-DE" dirty="0"/>
              <a:t> Monitor Serial Speed </a:t>
            </a:r>
            <a:r>
              <a:rPr lang="de-DE" dirty="0" err="1"/>
              <a:t>from</a:t>
            </a:r>
            <a:r>
              <a:rPr lang="de-DE" dirty="0"/>
              <a:t> 9600 </a:t>
            </a:r>
            <a:r>
              <a:rPr lang="de-DE" dirty="0" err="1"/>
              <a:t>to</a:t>
            </a:r>
            <a:r>
              <a:rPr lang="de-DE" dirty="0"/>
              <a:t> 115200</a:t>
            </a:r>
          </a:p>
          <a:p>
            <a:r>
              <a:rPr lang="de-DE" dirty="0" err="1"/>
              <a:t>Reset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Wemos</a:t>
            </a:r>
            <a:r>
              <a:rPr lang="de-DE" dirty="0"/>
              <a:t> (</a:t>
            </a:r>
            <a:r>
              <a:rPr lang="de-DE" dirty="0" err="1"/>
              <a:t>little</a:t>
            </a:r>
            <a:r>
              <a:rPr lang="de-DE" dirty="0"/>
              <a:t> switch on </a:t>
            </a:r>
            <a:r>
              <a:rPr lang="de-DE" dirty="0" err="1"/>
              <a:t>your</a:t>
            </a:r>
            <a:r>
              <a:rPr lang="de-DE" dirty="0"/>
              <a:t> Board)</a:t>
            </a:r>
          </a:p>
          <a:p>
            <a:r>
              <a:rPr lang="de-DE" dirty="0">
                <a:hlinkClick r:id="rId2"/>
              </a:rPr>
              <a:t>Serieller Monitor 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 and </a:t>
            </a:r>
            <a:r>
              <a:rPr lang="de-DE" dirty="0" err="1"/>
              <a:t>switched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...</a:t>
            </a:r>
          </a:p>
          <a:p>
            <a:r>
              <a:rPr lang="de-DE" dirty="0"/>
              <a:t>Comment //#</a:t>
            </a:r>
            <a:r>
              <a:rPr lang="de-DE" dirty="0" err="1"/>
              <a:t>define</a:t>
            </a:r>
            <a:r>
              <a:rPr lang="de-DE" dirty="0"/>
              <a:t> DEBUG after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(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76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CORS – Cross Origin Request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>
            <a:normAutofit/>
          </a:bodyPr>
          <a:lstStyle/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Ajax-Request i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blocking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index.html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desktop</a:t>
            </a:r>
            <a:r>
              <a:rPr lang="de-DE" dirty="0"/>
              <a:t> </a:t>
            </a:r>
            <a:r>
              <a:rPr lang="de-DE" sz="2000" dirty="0"/>
              <a:t>(file://file:///C:/Users/mmmedia/../../index.html)</a:t>
            </a:r>
            <a:br>
              <a:rPr lang="de-DE" sz="2000" dirty="0"/>
            </a:br>
            <a:endParaRPr lang="de-DE" sz="2000" dirty="0"/>
          </a:p>
          <a:p>
            <a:r>
              <a:rPr lang="de-DE" dirty="0"/>
              <a:t>Use: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/>
              <a:t>(Firefox)</a:t>
            </a:r>
            <a:br>
              <a:rPr lang="de-DE" dirty="0"/>
            </a:br>
            <a:r>
              <a:rPr lang="de-DE" dirty="0"/>
              <a:t>=&gt; Add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Firefox</a:t>
            </a:r>
            <a:br>
              <a:rPr lang="de-DE" dirty="0"/>
            </a:br>
            <a:r>
              <a:rPr lang="de-DE" dirty="0"/>
              <a:t>=&gt; Activate CORS E („CorsE“ wird Grün)</a:t>
            </a:r>
          </a:p>
          <a:p>
            <a:r>
              <a:rPr lang="de-DE" dirty="0"/>
              <a:t>Use Firefox!</a:t>
            </a:r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fit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MCP-Board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2 Pins (3,4)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MCP-Board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unconnected</a:t>
            </a:r>
            <a:r>
              <a:rPr lang="de-DE" dirty="0"/>
              <a:t>! </a:t>
            </a:r>
            <a:r>
              <a:rPr lang="de-DE" dirty="0" err="1"/>
              <a:t>Its</a:t>
            </a:r>
            <a:r>
              <a:rPr lang="de-DE" dirty="0"/>
              <a:t> not so easy..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„Bent“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grid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Bent </a:t>
            </a:r>
            <a:r>
              <a:rPr lang="de-DE" dirty="0" err="1"/>
              <a:t>completely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Connect </a:t>
            </a:r>
            <a:r>
              <a:rPr lang="de-DE" b="1" dirty="0" err="1"/>
              <a:t>the</a:t>
            </a:r>
            <a:r>
              <a:rPr lang="de-DE" b="1" dirty="0"/>
              <a:t> MCP-Board:</a:t>
            </a:r>
          </a:p>
          <a:p>
            <a:r>
              <a:rPr lang="de-DE" dirty="0"/>
              <a:t>-1- </a:t>
            </a:r>
            <a:r>
              <a:rPr lang="de-DE" dirty="0" err="1"/>
              <a:t>the</a:t>
            </a:r>
            <a:r>
              <a:rPr lang="de-DE" dirty="0"/>
              <a:t> „S“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visible.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soldered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.</a:t>
            </a:r>
          </a:p>
          <a:p>
            <a:r>
              <a:rPr lang="de-DE" dirty="0"/>
              <a:t>-2-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visible</a:t>
            </a:r>
          </a:p>
          <a:p>
            <a:r>
              <a:rPr lang="de-DE" dirty="0"/>
              <a:t>Pin </a:t>
            </a:r>
            <a:r>
              <a:rPr lang="de-DE" dirty="0" err="1"/>
              <a:t>position</a:t>
            </a:r>
            <a:r>
              <a:rPr lang="de-DE" dirty="0"/>
              <a:t> ¾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connected</a:t>
            </a:r>
            <a:r>
              <a:rPr lang="de-DE" dirty="0"/>
              <a:t>.</a:t>
            </a:r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: Free GND-Pins (</a:t>
            </a:r>
            <a:r>
              <a:rPr lang="de-DE" dirty="0" err="1"/>
              <a:t>see</a:t>
            </a:r>
            <a:r>
              <a:rPr lang="de-DE" dirty="0"/>
              <a:t>: </a:t>
            </a:r>
            <a:r>
              <a:rPr lang="de-DE" dirty="0" err="1"/>
              <a:t>later</a:t>
            </a:r>
            <a:r>
              <a:rPr lang="de-DE" dirty="0"/>
              <a:t>))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Important</a:t>
            </a:r>
            <a:r>
              <a:rPr lang="de-DE" dirty="0"/>
              <a:t>: Do not </a:t>
            </a:r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! Just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. Maybe </a:t>
            </a:r>
            <a:r>
              <a:rPr lang="de-DE" dirty="0" err="1"/>
              <a:t>re-bent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MCP-23017 </a:t>
            </a:r>
            <a:r>
              <a:rPr lang="de-DE" dirty="0" err="1"/>
              <a:t>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Use 4 Pin-Header and 1x GND-Wire and </a:t>
            </a:r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Radio </a:t>
            </a:r>
            <a:r>
              <a:rPr lang="de-DE" dirty="0" err="1"/>
              <a:t>amateur</a:t>
            </a:r>
            <a:r>
              <a:rPr lang="de-DE" dirty="0"/>
              <a:t> seit 1990 (OK8XX, DM5X, ex. DG3NED, ex. DL3NED) </a:t>
            </a:r>
            <a:r>
              <a:rPr lang="de-DE" dirty="0" err="1"/>
              <a:t>living</a:t>
            </a:r>
            <a:r>
              <a:rPr lang="de-DE" dirty="0"/>
              <a:t> in </a:t>
            </a:r>
            <a:r>
              <a:rPr lang="de-DE" dirty="0" err="1"/>
              <a:t>Nuremberg</a:t>
            </a:r>
            <a:endParaRPr lang="de-DE" dirty="0"/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IT-Project Lead @ ADITUS GmbH</a:t>
            </a:r>
          </a:p>
          <a:p>
            <a:r>
              <a:rPr lang="de-DE" dirty="0" err="1"/>
              <a:t>Since</a:t>
            </a:r>
            <a:r>
              <a:rPr lang="de-DE" dirty="0"/>
              <a:t> 2015 Lead Firmware Developer @remoteqth.com</a:t>
            </a:r>
          </a:p>
          <a:p>
            <a:r>
              <a:rPr lang="de-DE" dirty="0"/>
              <a:t>Developer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firmware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Soldering</a:t>
            </a:r>
            <a:r>
              <a:rPr lang="de-DE" dirty="0"/>
              <a:t> MCP-23017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 err="1"/>
              <a:t>tape</a:t>
            </a:r>
            <a:endParaRPr lang="de-DE" dirty="0"/>
          </a:p>
          <a:p>
            <a:r>
              <a:rPr lang="de-DE" dirty="0"/>
              <a:t>Place </a:t>
            </a:r>
            <a:r>
              <a:rPr lang="de-DE" dirty="0" err="1"/>
              <a:t>your</a:t>
            </a:r>
            <a:r>
              <a:rPr lang="de-DE" dirty="0"/>
              <a:t> MCP-Board </a:t>
            </a:r>
            <a:r>
              <a:rPr lang="de-DE" dirty="0" err="1"/>
              <a:t>correct</a:t>
            </a:r>
            <a:endParaRPr lang="de-DE" dirty="0"/>
          </a:p>
          <a:p>
            <a:r>
              <a:rPr lang="de-DE" dirty="0" err="1"/>
              <a:t>Solder</a:t>
            </a:r>
            <a:r>
              <a:rPr lang="de-DE" dirty="0"/>
              <a:t> MCP-PCB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  <a:p>
            <a:r>
              <a:rPr lang="de-DE" dirty="0"/>
              <a:t>Connect GND-Wire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>
            <a:normAutofit/>
          </a:bodyPr>
          <a:lstStyle/>
          <a:p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Female</a:t>
            </a:r>
            <a:r>
              <a:rPr lang="de-DE" dirty="0"/>
              <a:t> Header &amp; </a:t>
            </a: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1k8/2k2 </a:t>
            </a:r>
            <a:r>
              <a:rPr lang="de-DE" dirty="0" err="1"/>
              <a:t>resistors</a:t>
            </a:r>
            <a:r>
              <a:rPr lang="de-DE" dirty="0"/>
              <a:t>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1k8/2k2 </a:t>
            </a:r>
            <a:r>
              <a:rPr lang="de-DE" dirty="0" err="1"/>
              <a:t>resistor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Be </a:t>
            </a:r>
            <a:r>
              <a:rPr lang="de-DE" dirty="0" err="1">
                <a:sym typeface="Wingdings" panose="05000000000000000000" pitchFamily="2" charset="2"/>
              </a:rPr>
              <a:t>careful</a:t>
            </a:r>
            <a:r>
              <a:rPr lang="de-DE" dirty="0">
                <a:sym typeface="Wingdings" panose="05000000000000000000" pitchFamily="2" charset="2"/>
              </a:rPr>
              <a:t> :P…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Bent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resistor</a:t>
            </a:r>
            <a:r>
              <a:rPr lang="de-DE" dirty="0"/>
              <a:t> 1k8/2k2</a:t>
            </a:r>
            <a:br>
              <a:rPr lang="de-DE" dirty="0"/>
            </a:br>
            <a:r>
              <a:rPr lang="de-DE" dirty="0" err="1"/>
              <a:t>into</a:t>
            </a:r>
            <a:r>
              <a:rPr lang="de-DE" dirty="0"/>
              <a:t> an „S“ and </a:t>
            </a:r>
            <a:r>
              <a:rPr lang="de-DE" dirty="0" err="1"/>
              <a:t>solder</a:t>
            </a:r>
            <a:r>
              <a:rPr lang="de-DE" dirty="0"/>
              <a:t> it.</a:t>
            </a:r>
            <a:br>
              <a:rPr lang="de-DE" dirty="0"/>
            </a:br>
            <a:endParaRPr lang="de-DE" dirty="0"/>
          </a:p>
          <a:p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3V3</a:t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Cut.</a:t>
            </a:r>
          </a:p>
          <a:p>
            <a:r>
              <a:rPr lang="de-DE" dirty="0">
                <a:sym typeface="Wingdings" panose="05000000000000000000" pitchFamily="2" charset="2"/>
              </a:rPr>
              <a:t>Be </a:t>
            </a:r>
            <a:r>
              <a:rPr lang="de-DE" dirty="0" err="1">
                <a:sym typeface="Wingdings" panose="05000000000000000000" pitchFamily="2" charset="2"/>
              </a:rPr>
              <a:t>careful</a:t>
            </a:r>
            <a:r>
              <a:rPr lang="de-DE" dirty="0">
                <a:sym typeface="Wingdings" panose="05000000000000000000" pitchFamily="2" charset="2"/>
              </a:rPr>
              <a:t> :P…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Put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864768" cy="4646363"/>
          </a:xfrm>
        </p:spPr>
        <p:txBody>
          <a:bodyPr>
            <a:normAutofit/>
          </a:bodyPr>
          <a:lstStyle/>
          <a:p>
            <a:r>
              <a:rPr lang="de-DE" dirty="0" err="1"/>
              <a:t>Wemos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):</a:t>
            </a:r>
            <a:br>
              <a:rPr lang="de-DE" dirty="0"/>
            </a:br>
            <a:r>
              <a:rPr lang="de-DE" sz="2200" dirty="0"/>
              <a:t>5V|GND|empty|empty|yellow|green</a:t>
            </a:r>
          </a:p>
          <a:p>
            <a:endParaRPr lang="de-DE" sz="2400" dirty="0"/>
          </a:p>
          <a:p>
            <a:r>
              <a:rPr lang="de-DE" dirty="0"/>
              <a:t>MCP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:</a:t>
            </a:r>
            <a:br>
              <a:rPr lang="de-DE" dirty="0"/>
            </a:br>
            <a:r>
              <a:rPr lang="de-DE" sz="2400" dirty="0"/>
              <a:t>Yellow|Green|GND|5V</a:t>
            </a:r>
          </a:p>
          <a:p>
            <a:endParaRPr lang="de-DE" sz="2400" dirty="0"/>
          </a:p>
          <a:p>
            <a:r>
              <a:rPr lang="de-DE" sz="2400" dirty="0"/>
              <a:t>SCHWARZ </a:t>
            </a:r>
            <a:r>
              <a:rPr lang="de-DE" sz="2400" dirty="0" err="1"/>
              <a:t>to</a:t>
            </a:r>
            <a:r>
              <a:rPr lang="de-DE" sz="2400" dirty="0"/>
              <a:t> GND (</a:t>
            </a:r>
            <a:r>
              <a:rPr lang="de-DE" sz="2400" dirty="0" err="1"/>
              <a:t>Relayboard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wire</a:t>
            </a:r>
            <a:r>
              <a:rPr lang="de-DE" sz="2400" dirty="0"/>
              <a:t> </a:t>
            </a:r>
            <a:r>
              <a:rPr lang="de-DE" sz="2400" dirty="0" err="1"/>
              <a:t>colors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different!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Finally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0000" lnSpcReduction="20000"/>
          </a:bodyPr>
          <a:lstStyle/>
          <a:p>
            <a:r>
              <a:rPr lang="de-DE" sz="3600" dirty="0"/>
              <a:t>Connect </a:t>
            </a:r>
            <a:r>
              <a:rPr lang="de-DE" sz="3600" dirty="0" err="1"/>
              <a:t>your</a:t>
            </a:r>
            <a:r>
              <a:rPr lang="de-DE" sz="3600" dirty="0"/>
              <a:t> power </a:t>
            </a:r>
            <a:r>
              <a:rPr lang="de-DE" sz="3600" dirty="0" err="1"/>
              <a:t>supply</a:t>
            </a:r>
            <a:r>
              <a:rPr lang="de-DE" sz="3600" dirty="0"/>
              <a:t> 12V</a:t>
            </a:r>
          </a:p>
          <a:p>
            <a:r>
              <a:rPr lang="de-DE" sz="3600" dirty="0"/>
              <a:t>Power on</a:t>
            </a:r>
          </a:p>
          <a:p>
            <a:r>
              <a:rPr lang="de-DE" sz="3600" dirty="0"/>
              <a:t>Start </a:t>
            </a:r>
            <a:r>
              <a:rPr lang="de-DE" sz="3600" dirty="0" err="1"/>
              <a:t>your</a:t>
            </a:r>
            <a:r>
              <a:rPr lang="de-DE" sz="3600" dirty="0"/>
              <a:t> </a:t>
            </a:r>
            <a:r>
              <a:rPr lang="de-DE" sz="3600" dirty="0" err="1"/>
              <a:t>browser</a:t>
            </a:r>
            <a:endParaRPr lang="de-DE" sz="3600" dirty="0"/>
          </a:p>
          <a:p>
            <a:r>
              <a:rPr lang="de-DE" sz="3600" dirty="0"/>
              <a:t>Be happy! </a:t>
            </a:r>
            <a:r>
              <a:rPr lang="de-DE" sz="3600" dirty="0">
                <a:sym typeface="Wingdings" panose="05000000000000000000" pitchFamily="2" charset="2"/>
              </a:rPr>
              <a:t></a:t>
            </a:r>
            <a:endParaRPr lang="de-DE" sz="3600" dirty="0"/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Use Case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240324" cy="4646363"/>
          </a:xfrm>
        </p:spPr>
        <p:txBody>
          <a:bodyPr>
            <a:normAutofit/>
          </a:bodyPr>
          <a:lstStyle/>
          <a:p>
            <a:r>
              <a:rPr lang="de-DE" dirty="0"/>
              <a:t>Call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ultraswitch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ip</a:t>
            </a:r>
            <a:endParaRPr lang="de-DE" dirty="0"/>
          </a:p>
          <a:p>
            <a:r>
              <a:rPr lang="de-DE" dirty="0"/>
              <a:t>The Ultraswitch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index.html</a:t>
            </a:r>
          </a:p>
          <a:p>
            <a:r>
              <a:rPr lang="de-DE" dirty="0"/>
              <a:t>Labels, </a:t>
            </a:r>
            <a:r>
              <a:rPr lang="de-DE" dirty="0" err="1"/>
              <a:t>groups</a:t>
            </a:r>
            <a:r>
              <a:rPr lang="de-DE" dirty="0"/>
              <a:t>, …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h.mmmedia-online.de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customizing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fulfills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..</a:t>
            </a:r>
          </a:p>
        </p:txBody>
      </p:sp>
      <p:pic>
        <p:nvPicPr>
          <p:cNvPr id="1026" name="Picture 2" descr="C:\Users\mmmedia\Documents\Arduino\UltraSwitch\UltraSwitch\doc\u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04" y="1404143"/>
            <a:ext cx="5610897" cy="28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08383" y="1404143"/>
            <a:ext cx="965916" cy="4375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UseCase 2...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2627291"/>
            <a:ext cx="10902477" cy="3414736"/>
          </a:xfrm>
        </p:spPr>
        <p:txBody>
          <a:bodyPr>
            <a:normAutofit/>
          </a:bodyPr>
          <a:lstStyle/>
          <a:p>
            <a:r>
              <a:rPr lang="de-DE" dirty="0"/>
              <a:t>The Ultraswitch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(</a:t>
            </a:r>
            <a:r>
              <a:rPr lang="de-DE" dirty="0" err="1"/>
              <a:t>eg</a:t>
            </a:r>
            <a:r>
              <a:rPr lang="de-DE" dirty="0"/>
              <a:t>. </a:t>
            </a:r>
            <a:r>
              <a:rPr lang="de-DE" dirty="0" err="1"/>
              <a:t>desktop</a:t>
            </a:r>
            <a:r>
              <a:rPr lang="de-DE" dirty="0"/>
              <a:t>) index.html </a:t>
            </a:r>
          </a:p>
          <a:p>
            <a:r>
              <a:rPr lang="de-DE" dirty="0" err="1"/>
              <a:t>E.g</a:t>
            </a:r>
            <a:r>
              <a:rPr lang="de-DE" dirty="0"/>
              <a:t> </a:t>
            </a:r>
            <a:r>
              <a:rPr lang="de-DE" dirty="0">
                <a:hlinkClick r:id="rId2" action="ppaction://hlinkfile"/>
              </a:rPr>
              <a:t>file:///C:/Users/mmmedia/Desktop/UltraSwitch-master/ultraSwitch_web/index.html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: </a:t>
            </a:r>
            <a:r>
              <a:rPr lang="de-DE" dirty="0" err="1"/>
              <a:t>Customize</a:t>
            </a:r>
            <a:r>
              <a:rPr lang="de-DE" dirty="0"/>
              <a:t>!</a:t>
            </a:r>
          </a:p>
        </p:txBody>
      </p:sp>
      <p:pic>
        <p:nvPicPr>
          <p:cNvPr id="2050" name="Picture 2" descr="C:\Users\mmmedia\Documents\Arduino\UltraSwitch\UltraSwitch\doc\uc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" y="1406525"/>
            <a:ext cx="5353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249251" y="1611618"/>
            <a:ext cx="5280338" cy="642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014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index.html...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494515"/>
            <a:ext cx="5892595" cy="4547512"/>
          </a:xfrm>
        </p:spPr>
        <p:txBody>
          <a:bodyPr>
            <a:normAutofit/>
          </a:bodyPr>
          <a:lstStyle/>
          <a:p>
            <a:r>
              <a:rPr lang="de-DE" dirty="0"/>
              <a:t>Call Ultraswitch </a:t>
            </a:r>
            <a:r>
              <a:rPr lang="de-DE" dirty="0" err="1"/>
              <a:t>by</a:t>
            </a:r>
            <a:r>
              <a:rPr lang="de-DE" dirty="0"/>
              <a:t> IP e.g. 192.168.43.242</a:t>
            </a:r>
          </a:p>
          <a:p>
            <a:r>
              <a:rPr lang="de-DE" dirty="0"/>
              <a:t>Right-Click </a:t>
            </a:r>
            <a:r>
              <a:rPr lang="de-DE" dirty="0" err="1"/>
              <a:t>somewhere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backround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webpage</a:t>
            </a:r>
            <a:r>
              <a:rPr lang="de-DE" dirty="0"/>
              <a:t> and </a:t>
            </a:r>
            <a:r>
              <a:rPr lang="de-DE" dirty="0" err="1"/>
              <a:t>say</a:t>
            </a:r>
            <a:r>
              <a:rPr lang="de-DE" dirty="0"/>
              <a:t> „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“</a:t>
            </a:r>
          </a:p>
          <a:p>
            <a:r>
              <a:rPr lang="de-DE" dirty="0"/>
              <a:t>Copy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clipboard</a:t>
            </a:r>
            <a:endParaRPr lang="de-DE" dirty="0"/>
          </a:p>
        </p:txBody>
      </p:sp>
      <p:pic>
        <p:nvPicPr>
          <p:cNvPr id="3075" name="Picture 3" descr="C:\Users\mmmedia\Documents\Arduino\UltraSwitch\UltraSwitch\doc\uc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4" y="1494515"/>
            <a:ext cx="3724006" cy="43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mmedia\Documents\Arduino\UltraSwitch\UltraSwitch\doc\uv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293218"/>
            <a:ext cx="3759915" cy="20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index.html...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400" dirty="0"/>
              <a:t>Open </a:t>
            </a:r>
            <a:r>
              <a:rPr lang="de-DE" sz="2400" dirty="0" err="1"/>
              <a:t>th</a:t>
            </a:r>
            <a:r>
              <a:rPr lang="de-DE" sz="2400" dirty="0"/>
              <a:t> </a:t>
            </a:r>
            <a:r>
              <a:rPr lang="de-DE" sz="2400" dirty="0" err="1"/>
              <a:t>index.hml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ultraswitch_web</a:t>
            </a:r>
            <a:r>
              <a:rPr lang="de-DE" sz="2400" dirty="0"/>
              <a:t> </a:t>
            </a:r>
            <a:r>
              <a:rPr lang="de-DE" sz="2400" dirty="0" err="1"/>
              <a:t>folder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an </a:t>
            </a:r>
            <a:r>
              <a:rPr lang="de-DE" sz="2400" dirty="0">
                <a:hlinkClick r:id="rId2"/>
              </a:rPr>
              <a:t>Editor </a:t>
            </a:r>
            <a:r>
              <a:rPr lang="de-DE" sz="2400" dirty="0"/>
              <a:t>.</a:t>
            </a:r>
          </a:p>
          <a:p>
            <a:r>
              <a:rPr lang="de-DE" sz="2400" dirty="0"/>
              <a:t>Remove all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code</a:t>
            </a:r>
            <a:endParaRPr lang="de-DE" sz="2400" dirty="0"/>
          </a:p>
          <a:p>
            <a:r>
              <a:rPr lang="de-DE" sz="2400" dirty="0" err="1"/>
              <a:t>Past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text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clipboard</a:t>
            </a:r>
            <a:endParaRPr lang="de-DE" sz="2400" dirty="0"/>
          </a:p>
          <a:p>
            <a:r>
              <a:rPr lang="de-DE" sz="2400" dirty="0"/>
              <a:t>Open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index.html. All </a:t>
            </a:r>
            <a:r>
              <a:rPr lang="de-DE" sz="2400" dirty="0" err="1"/>
              <a:t>should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visible like </a:t>
            </a:r>
            <a:r>
              <a:rPr lang="de-DE" sz="2400" dirty="0" err="1"/>
              <a:t>before</a:t>
            </a:r>
            <a:r>
              <a:rPr lang="de-DE" sz="2400" dirty="0"/>
              <a:t> – </a:t>
            </a:r>
            <a:r>
              <a:rPr lang="de-DE" sz="2400" dirty="0" err="1"/>
              <a:t>if</a:t>
            </a:r>
            <a:r>
              <a:rPr lang="de-DE" sz="2400" dirty="0"/>
              <a:t> not </a:t>
            </a:r>
            <a:r>
              <a:rPr lang="de-DE" sz="2400" dirty="0" err="1"/>
              <a:t>look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CORS (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/>
              <a:t>later</a:t>
            </a:r>
            <a:r>
              <a:rPr lang="de-DE" sz="2400" dirty="0"/>
              <a:t>)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9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</a:t>
            </a:r>
            <a:r>
              <a:rPr lang="de-DE" dirty="0" err="1"/>
              <a:t>based</a:t>
            </a:r>
            <a:r>
              <a:rPr lang="de-DE" dirty="0"/>
              <a:t> &amp; </a:t>
            </a:r>
            <a:r>
              <a:rPr lang="de-DE" dirty="0" err="1"/>
              <a:t>inspired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Part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256-Port-Inband-Antennenproject @ OL7M</a:t>
            </a:r>
          </a:p>
          <a:p>
            <a:r>
              <a:rPr lang="de-DE" dirty="0"/>
              <a:t>Simple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China (ebay.com)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Up </a:t>
            </a:r>
            <a:r>
              <a:rPr lang="de-DE" dirty="0" err="1"/>
              <a:t>to</a:t>
            </a:r>
            <a:r>
              <a:rPr lang="de-DE" dirty="0"/>
              <a:t>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and simple </a:t>
            </a:r>
            <a:r>
              <a:rPr lang="de-DE" dirty="0" err="1"/>
              <a:t>extendable</a:t>
            </a:r>
            <a:r>
              <a:rPr lang="de-DE" dirty="0"/>
              <a:t> </a:t>
            </a: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ist web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All </a:t>
            </a:r>
            <a:r>
              <a:rPr lang="de-DE" dirty="0" err="1"/>
              <a:t>local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200" dirty="0" err="1"/>
              <a:t>If</a:t>
            </a:r>
            <a:r>
              <a:rPr lang="de-DE" sz="2200" dirty="0"/>
              <a:t> all </a:t>
            </a:r>
            <a:r>
              <a:rPr lang="de-DE" sz="2200" dirty="0" err="1"/>
              <a:t>needed</a:t>
            </a:r>
            <a:r>
              <a:rPr lang="de-DE" sz="2200" dirty="0"/>
              <a:t> </a:t>
            </a:r>
            <a:r>
              <a:rPr lang="de-DE" sz="2200" dirty="0" err="1"/>
              <a:t>files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all in </a:t>
            </a:r>
            <a:r>
              <a:rPr lang="de-DE" sz="2200" dirty="0" err="1"/>
              <a:t>the</a:t>
            </a:r>
            <a:r>
              <a:rPr lang="de-DE" sz="2200" dirty="0"/>
              <a:t> same </a:t>
            </a:r>
            <a:r>
              <a:rPr lang="de-DE" sz="2200" dirty="0" err="1"/>
              <a:t>local</a:t>
            </a:r>
            <a:r>
              <a:rPr lang="de-DE" sz="2200" dirty="0"/>
              <a:t> </a:t>
            </a:r>
            <a:r>
              <a:rPr lang="de-DE" sz="2200" dirty="0" err="1"/>
              <a:t>directory</a:t>
            </a:r>
            <a:r>
              <a:rPr lang="de-DE" sz="2200" dirty="0"/>
              <a:t> like </a:t>
            </a:r>
            <a:r>
              <a:rPr lang="de-DE" sz="2200" dirty="0" err="1"/>
              <a:t>your</a:t>
            </a:r>
            <a:r>
              <a:rPr lang="de-DE" sz="2200" dirty="0"/>
              <a:t> index.html, </a:t>
            </a:r>
            <a:r>
              <a:rPr lang="de-DE" sz="2200" dirty="0" err="1"/>
              <a:t>than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file</a:t>
            </a:r>
            <a:r>
              <a:rPr lang="de-DE" sz="2200" dirty="0"/>
              <a:t> </a:t>
            </a:r>
            <a:r>
              <a:rPr lang="de-DE" sz="2200" dirty="0" err="1"/>
              <a:t>paths</a:t>
            </a:r>
            <a:r>
              <a:rPr lang="de-DE" sz="2200" dirty="0"/>
              <a:t> like </a:t>
            </a:r>
            <a:r>
              <a:rPr lang="de-DE" sz="2200" dirty="0" err="1"/>
              <a:t>this</a:t>
            </a:r>
            <a:r>
              <a:rPr lang="de-DE" sz="2200" dirty="0"/>
              <a:t>:</a:t>
            </a:r>
            <a:br>
              <a:rPr lang="de-DE" sz="2200" dirty="0"/>
            </a:br>
            <a:r>
              <a:rPr lang="de-DE" sz="2200" dirty="0"/>
              <a:t>e.g.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i="1" dirty="0"/>
              <a:t>src=</a:t>
            </a:r>
            <a:r>
              <a:rPr lang="de-DE" sz="2200" i="1" dirty="0">
                <a:hlinkClick r:id="rId2"/>
              </a:rPr>
              <a:t>„http://h.mmmedia-online.de/ultraswitch_v1.js</a:t>
            </a:r>
            <a:r>
              <a:rPr lang="de-DE" sz="2200" i="1" dirty="0"/>
              <a:t>“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this</a:t>
            </a:r>
            <a:br>
              <a:rPr lang="de-DE" sz="2200" dirty="0"/>
            </a:br>
            <a:r>
              <a:rPr lang="de-DE" sz="2200" i="1" dirty="0"/>
              <a:t>src=„ultraswitch_v1.js“</a:t>
            </a:r>
          </a:p>
          <a:p>
            <a:r>
              <a:rPr lang="de-DE" sz="2200" dirty="0" err="1"/>
              <a:t>If</a:t>
            </a:r>
            <a:r>
              <a:rPr lang="de-DE" sz="2200" dirty="0"/>
              <a:t> all http://&lt;url&gt;/&lt;filename&gt; </a:t>
            </a:r>
            <a:r>
              <a:rPr lang="de-DE" sz="2200" dirty="0" err="1"/>
              <a:t>changed</a:t>
            </a:r>
            <a:r>
              <a:rPr lang="de-DE" sz="2200" dirty="0"/>
              <a:t> </a:t>
            </a:r>
            <a:r>
              <a:rPr lang="de-DE" sz="2200" dirty="0" err="1"/>
              <a:t>into</a:t>
            </a:r>
            <a:r>
              <a:rPr lang="de-DE" sz="2200" dirty="0"/>
              <a:t> &lt;</a:t>
            </a:r>
            <a:r>
              <a:rPr lang="de-DE" sz="2200" dirty="0" err="1"/>
              <a:t>filename</a:t>
            </a:r>
            <a:r>
              <a:rPr lang="de-DE" sz="2200" dirty="0"/>
              <a:t>&gt;, all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working</a:t>
            </a:r>
            <a:r>
              <a:rPr lang="de-DE" sz="2200" dirty="0"/>
              <a:t> </a:t>
            </a:r>
            <a:r>
              <a:rPr lang="de-DE" sz="2200" dirty="0" err="1"/>
              <a:t>without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internet</a:t>
            </a:r>
            <a:endParaRPr lang="de-DE" sz="2200" dirty="0"/>
          </a:p>
          <a:p>
            <a:r>
              <a:rPr lang="de-DE" sz="2200" dirty="0"/>
              <a:t>Problem: </a:t>
            </a:r>
            <a:r>
              <a:rPr lang="de-DE" sz="2200" dirty="0" err="1"/>
              <a:t>jquery</a:t>
            </a:r>
            <a:r>
              <a:rPr lang="de-DE" sz="2200" dirty="0"/>
              <a:t> must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local</a:t>
            </a:r>
            <a:r>
              <a:rPr lang="de-DE" sz="2200" dirty="0"/>
              <a:t>, </a:t>
            </a:r>
            <a:r>
              <a:rPr lang="de-DE" sz="2200" dirty="0" err="1"/>
              <a:t>too</a:t>
            </a:r>
            <a:r>
              <a:rPr lang="de-DE" sz="2200" dirty="0"/>
              <a:t>!</a:t>
            </a:r>
          </a:p>
          <a:p>
            <a:r>
              <a:rPr lang="de-DE" sz="2200" dirty="0" err="1"/>
              <a:t>Ask</a:t>
            </a:r>
            <a:r>
              <a:rPr lang="de-DE" sz="2200" dirty="0"/>
              <a:t> </a:t>
            </a:r>
            <a:r>
              <a:rPr lang="de-DE" sz="2200" dirty="0" err="1"/>
              <a:t>someone</a:t>
            </a:r>
            <a:r>
              <a:rPr lang="de-DE" sz="2200" dirty="0"/>
              <a:t> </a:t>
            </a:r>
            <a:r>
              <a:rPr lang="de-DE" sz="2200" dirty="0" err="1"/>
              <a:t>near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, </a:t>
            </a:r>
            <a:r>
              <a:rPr lang="de-DE" sz="2200" dirty="0" err="1"/>
              <a:t>who</a:t>
            </a:r>
            <a:r>
              <a:rPr lang="de-DE" sz="2200" dirty="0"/>
              <a:t> </a:t>
            </a:r>
            <a:r>
              <a:rPr lang="de-DE" sz="2200" dirty="0" err="1"/>
              <a:t>knows</a:t>
            </a:r>
            <a:r>
              <a:rPr lang="de-DE" sz="2200" dirty="0"/>
              <a:t> </a:t>
            </a:r>
            <a:r>
              <a:rPr lang="de-DE" sz="2200" dirty="0" err="1"/>
              <a:t>how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do web </a:t>
            </a:r>
            <a:r>
              <a:rPr lang="de-DE" sz="2200" dirty="0" err="1"/>
              <a:t>pages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help</a:t>
            </a:r>
            <a:r>
              <a:rPr lang="de-DE" sz="2200" dirty="0"/>
              <a:t>.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418231" y="3097465"/>
            <a:ext cx="2331076" cy="32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13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Groups,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Customizing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b="1" dirty="0"/>
              <a:t>ultraswitch_content_v1.js</a:t>
            </a:r>
            <a:r>
              <a:rPr lang="de-DE" dirty="0"/>
              <a:t>:</a:t>
            </a:r>
          </a:p>
          <a:p>
            <a:r>
              <a:rPr lang="de-DE" dirty="0"/>
              <a:t>Labels =&gt; textboard0 = Labels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1. Board etc…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Change </a:t>
            </a:r>
            <a:r>
              <a:rPr lang="de-DE" sz="1600" dirty="0" err="1">
                <a:sym typeface="Wingdings" panose="05000000000000000000" pitchFamily="2" charset="2"/>
              </a:rPr>
              <a:t>it</a:t>
            </a:r>
            <a:r>
              <a:rPr lang="de-DE" sz="1600" dirty="0">
                <a:sym typeface="Wingdings" panose="05000000000000000000" pitchFamily="2" charset="2"/>
              </a:rPr>
              <a:t>, but </a:t>
            </a:r>
            <a:r>
              <a:rPr lang="de-DE" sz="1600" dirty="0" err="1">
                <a:sym typeface="Wingdings" panose="05000000000000000000" pitchFamily="2" charset="2"/>
              </a:rPr>
              <a:t>keep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it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short</a:t>
            </a:r>
            <a:r>
              <a:rPr lang="de-DE" sz="1600" dirty="0">
                <a:sym typeface="Wingdings" panose="05000000000000000000" pitchFamily="2" charset="2"/>
              </a:rPr>
              <a:t>!!</a:t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Groups =&gt; </a:t>
            </a:r>
            <a:r>
              <a:rPr lang="en-US" dirty="0"/>
              <a:t>board0Group</a:t>
            </a:r>
            <a:r>
              <a:rPr lang="de-DE" dirty="0"/>
              <a:t> = </a:t>
            </a: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1. Board…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What does it mean: On Board 1 with the id 0 are 4 groups defined. First group: button 0,1,2,3 is connected together in a way “there can be only one”-</a:t>
            </a:r>
          </a:p>
          <a:p>
            <a:r>
              <a:rPr lang="de-DE" dirty="0" err="1"/>
              <a:t>numberOfRelaysPerBoard</a:t>
            </a:r>
            <a:r>
              <a:rPr lang="de-DE" dirty="0"/>
              <a:t> =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Relays</a:t>
            </a:r>
            <a:r>
              <a:rPr lang="de-DE" dirty="0"/>
              <a:t> per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 err="1"/>
              <a:t>Wh</a:t>
            </a:r>
            <a:r>
              <a:rPr lang="en-US" sz="1600" dirty="0"/>
              <a:t>at does it mean: Your first board controls 14 Relays, 2nd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3...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Webspace /</a:t>
            </a:r>
            <a:r>
              <a:rPr lang="de-DE" dirty="0" err="1"/>
              <a:t>webserver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err="1"/>
              <a:t>Your</a:t>
            </a:r>
            <a:r>
              <a:rPr lang="de-DE" b="1" dirty="0"/>
              <a:t> own Webserver (e.g. RaspiPI):</a:t>
            </a:r>
          </a:p>
          <a:p>
            <a:r>
              <a:rPr lang="de-DE" dirty="0"/>
              <a:t>Use Config.html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IP-Adresse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WEBSERVER.</a:t>
            </a:r>
          </a:p>
          <a:p>
            <a:r>
              <a:rPr lang="de-DE" b="1" dirty="0"/>
              <a:t>The URL </a:t>
            </a:r>
            <a:r>
              <a:rPr lang="de-DE" b="1" dirty="0" err="1"/>
              <a:t>to</a:t>
            </a:r>
            <a:r>
              <a:rPr lang="de-DE" b="1" dirty="0"/>
              <a:t> ultraswitch_content_v1.js </a:t>
            </a:r>
            <a:r>
              <a:rPr lang="de-DE" dirty="0"/>
              <a:t>and </a:t>
            </a:r>
            <a:r>
              <a:rPr lang="de-DE" b="1" dirty="0"/>
              <a:t>ultraswitch_v1.css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</a:t>
            </a:r>
            <a:r>
              <a:rPr lang="de-DE" dirty="0"/>
              <a:t>: http://&lt;own_ip&gt;/h/&lt;filename&gt;!</a:t>
            </a:r>
            <a:endParaRPr lang="de-DE" sz="1600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HowTo</a:t>
            </a:r>
            <a:r>
              <a:rPr lang="de-DE" b="1" dirty="0"/>
              <a:t>:</a:t>
            </a:r>
          </a:p>
          <a:p>
            <a:r>
              <a:rPr lang="de-DE" dirty="0"/>
              <a:t>Create a </a:t>
            </a:r>
            <a:r>
              <a:rPr lang="de-DE" dirty="0" err="1"/>
              <a:t>subdirectory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„h“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webserver</a:t>
            </a:r>
            <a:r>
              <a:rPr lang="de-DE" dirty="0"/>
              <a:t>/</a:t>
            </a:r>
            <a:r>
              <a:rPr lang="de-DE" dirty="0" err="1"/>
              <a:t>webspace</a:t>
            </a:r>
            <a:r>
              <a:rPr lang="de-DE" dirty="0"/>
              <a:t> root.</a:t>
            </a:r>
          </a:p>
          <a:p>
            <a:r>
              <a:rPr lang="de-DE" dirty="0"/>
              <a:t>Copy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b="1" dirty="0"/>
              <a:t>Ultraswitch_content_v1.js</a:t>
            </a:r>
            <a:r>
              <a:rPr lang="de-DE" dirty="0"/>
              <a:t> und </a:t>
            </a:r>
            <a:r>
              <a:rPr lang="de-DE" b="1" dirty="0"/>
              <a:t>ultraswitch_v1.css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.</a:t>
            </a:r>
          </a:p>
          <a:p>
            <a:r>
              <a:rPr lang="de-DE" b="1" dirty="0"/>
              <a:t>Call Ultraswitch just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its</a:t>
            </a:r>
            <a:r>
              <a:rPr lang="de-DE" b="1" dirty="0"/>
              <a:t> IP!</a:t>
            </a:r>
            <a:r>
              <a:rPr lang="de-DE" dirty="0"/>
              <a:t> </a:t>
            </a:r>
            <a:r>
              <a:rPr lang="de-DE" b="1" dirty="0"/>
              <a:t>Ist not </a:t>
            </a:r>
            <a:r>
              <a:rPr lang="de-DE" b="1" dirty="0" err="1"/>
              <a:t>needed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call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Ultraswitch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local</a:t>
            </a:r>
            <a:r>
              <a:rPr lang="de-DE" b="1" dirty="0"/>
              <a:t> index.html</a:t>
            </a:r>
          </a:p>
          <a:p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>
                <a:hlinkClick r:id="rId2"/>
              </a:rPr>
              <a:t>Raspberry PI 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IP-Adresse.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553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Umschiffen von Engstellen… </a:t>
            </a:r>
            <a:r>
              <a:rPr lang="de-DE" dirty="0" err="1"/>
              <a:t>Wenns</a:t>
            </a:r>
            <a:r>
              <a:rPr lang="de-DE" dirty="0"/>
              <a:t> mal hängt!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300" dirty="0"/>
              <a:t>Aufgrund seines „Alters“ ist die Ethernet-Schnittstelle mit den</a:t>
            </a:r>
            <a:br>
              <a:rPr lang="de-DE" sz="2300" dirty="0"/>
            </a:br>
            <a:r>
              <a:rPr lang="de-DE" sz="2300" dirty="0"/>
              <a:t>Optimierungen heutiger Web-Browser überfordert.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Die Ethernet-</a:t>
            </a:r>
            <a:r>
              <a:rPr lang="de-DE" sz="2300" dirty="0" err="1">
                <a:sym typeface="Wingdings" panose="05000000000000000000" pitchFamily="2" charset="2"/>
              </a:rPr>
              <a:t>Lib</a:t>
            </a:r>
            <a:r>
              <a:rPr lang="de-DE" sz="2300" dirty="0">
                <a:sym typeface="Wingdings" panose="05000000000000000000" pitchFamily="2" charset="2"/>
              </a:rPr>
              <a:t> kann nur 4 Verbindungen gleichzeitig handeln, aber moderne Browser öffnen Duzende.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Irgendwann komm der Mikrocontroller ins straucheln und hängt sich auf.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Workaround: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(siehe Verzeichnis „Software“) – eine angepasste Version des Firefox, bei den die Max-Connection-Zahl auf 2 beschränkt wurde. Zwar surft es sich damit nicht mehr gut im Netz, aber der Ultraswitch kann prima damit gesteuert werden. Sollte es also zu Problemen kommen, bitte nur den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als Browser verwenden. (Auch mobile Firefox können angepasst werden – </a:t>
            </a:r>
            <a:r>
              <a:rPr lang="de-DE" sz="2300" dirty="0" err="1">
                <a:sym typeface="Wingdings" panose="05000000000000000000" pitchFamily="2" charset="2"/>
              </a:rPr>
              <a:t>see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about:config</a:t>
            </a:r>
            <a:r>
              <a:rPr lang="de-DE" sz="2300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und Funktionsweise des Sourcecodes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auf dem ESP12F für Hardwarekontrolle,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Benutzte Bibliotheken: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I2C-Kontrolle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ArduinoJson  JSON Format für das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Einfach Konfiguration des Webservers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Konfiguration der Labes, Gruppen, etc. (</a:t>
            </a:r>
            <a:r>
              <a:rPr lang="de-DE" i="1" dirty="0">
                <a:sym typeface="Wingdings" panose="05000000000000000000" pitchFamily="2" charset="2"/>
              </a:rPr>
              <a:t>Beschriftungen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Schaltlogik und Steuerung der UI-Element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Look&amp;Feel, Buttongröße, Farben, etc. (</a:t>
            </a:r>
            <a:r>
              <a:rPr lang="de-DE" i="1" dirty="0">
                <a:sym typeface="Wingdings" panose="05000000000000000000" pitchFamily="2" charset="2"/>
              </a:rPr>
              <a:t>Buttons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Vorkonfiguration des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Konfiguration der IP- und Servereigenschaften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Lokale ESP12F Anwendung (Einstiegspunkt)</a:t>
            </a:r>
          </a:p>
        </p:txBody>
      </p:sp>
    </p:spTree>
    <p:extLst>
      <p:ext uri="{BB962C8B-B14F-4D97-AF65-F5344CB8AC3E}">
        <p14:creationId xmlns:p14="http://schemas.microsoft.com/office/powerpoint/2010/main" val="1603711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Weitere </a:t>
            </a:r>
            <a:r>
              <a:rPr lang="de-DE" dirty="0" err="1"/>
              <a:t>RelayBoards</a:t>
            </a:r>
            <a:r>
              <a:rPr lang="de-DE" dirty="0"/>
              <a:t> wie beschrieben zusammenbauen</a:t>
            </a:r>
          </a:p>
          <a:p>
            <a:r>
              <a:rPr lang="de-DE" dirty="0"/>
              <a:t>I2C-Adresse vergeben! </a:t>
            </a:r>
            <a:br>
              <a:rPr lang="de-DE" dirty="0"/>
            </a:br>
            <a:r>
              <a:rPr lang="de-DE" dirty="0"/>
              <a:t>(nächste Folie)</a:t>
            </a:r>
          </a:p>
          <a:p>
            <a:r>
              <a:rPr lang="de-DE" dirty="0"/>
              <a:t>Nur </a:t>
            </a:r>
            <a:r>
              <a:rPr lang="de-DE" dirty="0" err="1"/>
              <a:t>Gelb|Grün</a:t>
            </a:r>
            <a:r>
              <a:rPr lang="de-DE" dirty="0"/>
              <a:t> mit </a:t>
            </a:r>
            <a:r>
              <a:rPr lang="de-DE" dirty="0" err="1"/>
              <a:t>Gelb|Grün</a:t>
            </a:r>
            <a:br>
              <a:rPr lang="de-DE" dirty="0"/>
            </a:br>
            <a:r>
              <a:rPr lang="de-DE" dirty="0"/>
              <a:t>verbinden (Parallel-Bus)</a:t>
            </a:r>
          </a:p>
          <a:p>
            <a:r>
              <a:rPr lang="de-DE" dirty="0"/>
              <a:t>Stromversorgung einfügen</a:t>
            </a:r>
          </a:p>
          <a:p>
            <a:r>
              <a:rPr lang="de-DE" dirty="0"/>
              <a:t>Config.html </a:t>
            </a:r>
            <a:r>
              <a:rPr lang="de-DE" dirty="0">
                <a:sym typeface="Wingdings" panose="05000000000000000000" pitchFamily="2" charset="2"/>
              </a:rPr>
              <a:t> Board-Anzahl</a:t>
            </a:r>
          </a:p>
          <a:p>
            <a:r>
              <a:rPr lang="de-DE" dirty="0">
                <a:sym typeface="Wingdings" panose="05000000000000000000" pitchFamily="2" charset="2"/>
              </a:rPr>
              <a:t>Fertig!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Module… I2C Adressierung =&gt; Bis zu 8 Devices!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/>
              <a:t>Die Verbindung mit 5V (HIGH) muss genau in der Reihenfolge durchgeführt werden:</a:t>
            </a:r>
            <a:br>
              <a:rPr lang="de-DE" dirty="0"/>
            </a:br>
            <a:r>
              <a:rPr lang="de-DE" dirty="0"/>
              <a:t>0 =&gt; 1. Board, 1 =&gt; 2. Board, </a:t>
            </a:r>
            <a:br>
              <a:rPr lang="de-DE" dirty="0"/>
            </a:br>
            <a:r>
              <a:rPr lang="de-DE" dirty="0"/>
              <a:t>2=&gt; 3. Board,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/>
              <a:t>Hinweis: Nicht verbunden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 Platz für eigene Ideen…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Mehrere Ultraswitch-Cluster</a:t>
            </a:r>
          </a:p>
          <a:p>
            <a:r>
              <a:rPr lang="de-DE" dirty="0"/>
              <a:t>Nutzung des ADC-IN für Messungen (Temperatur, etc.)</a:t>
            </a:r>
          </a:p>
          <a:p>
            <a:r>
              <a:rPr lang="de-DE" dirty="0"/>
              <a:t>Verwendung als Antennenschalter (Wichtig: Abschirmung, Gehäuse…)</a:t>
            </a:r>
          </a:p>
          <a:p>
            <a:r>
              <a:rPr lang="de-DE" dirty="0"/>
              <a:t>Zeitsteuerung von Pins (siehe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in N1MM (M. Hammelmann, DK5AX), </a:t>
            </a:r>
            <a:r>
              <a:rPr lang="de-DE" dirty="0" err="1"/>
              <a:t>Linuxanwendung</a:t>
            </a:r>
            <a:endParaRPr lang="de-DE" dirty="0"/>
          </a:p>
          <a:p>
            <a:r>
              <a:rPr lang="de-DE" dirty="0"/>
              <a:t>Remote-Schalter für Remote Station (VPN wird empfohlen)</a:t>
            </a:r>
          </a:p>
          <a:p>
            <a:r>
              <a:rPr lang="de-DE" dirty="0"/>
              <a:t>Integration mit einem Raspberry PI als Server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Danke für Eure Aufmerksamkeit -</a:t>
            </a:r>
            <a:br>
              <a:rPr lang="de-DE" sz="2000" dirty="0"/>
            </a:br>
            <a:r>
              <a:rPr lang="de-DE" sz="2000" dirty="0"/>
              <a:t>- Email: </a:t>
            </a:r>
            <a:r>
              <a:rPr lang="de-DE" sz="2000" dirty="0">
                <a:hlinkClick r:id="rId3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Needed</a:t>
            </a:r>
            <a:r>
              <a:rPr lang="de-DE" dirty="0"/>
              <a:t>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12V-Relayboard</a:t>
            </a:r>
          </a:p>
          <a:p>
            <a:r>
              <a:rPr lang="de-DE" dirty="0"/>
              <a:t>MCP23017SMD on a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1.8K/2.2K</a:t>
            </a:r>
          </a:p>
          <a:p>
            <a:r>
              <a:rPr lang="de-DE" dirty="0"/>
              <a:t>DuPont </a:t>
            </a:r>
            <a:r>
              <a:rPr lang="de-DE" dirty="0" err="1"/>
              <a:t>connector</a:t>
            </a:r>
            <a:endParaRPr lang="de-DE" dirty="0"/>
          </a:p>
          <a:p>
            <a:r>
              <a:rPr lang="de-DE" dirty="0"/>
              <a:t>12V-Power </a:t>
            </a:r>
            <a:r>
              <a:rPr lang="de-DE" dirty="0" err="1"/>
              <a:t>supply</a:t>
            </a:r>
            <a:endParaRPr lang="de-DE" dirty="0"/>
          </a:p>
          <a:p>
            <a:r>
              <a:rPr lang="de-DE" dirty="0" err="1"/>
              <a:t>Computer+MicroUsb-Cable</a:t>
            </a:r>
            <a:endParaRPr lang="de-DE" dirty="0"/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 </a:t>
            </a:r>
            <a:r>
              <a:rPr lang="de-DE" dirty="0" err="1"/>
              <a:t>layer</a:t>
            </a:r>
            <a:r>
              <a:rPr lang="de-DE" dirty="0"/>
              <a:t> (1)</a:t>
            </a:r>
          </a:p>
          <a:p>
            <a:r>
              <a:rPr lang="de-DE" dirty="0"/>
              <a:t>Hardware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(JSON) (1)</a:t>
            </a:r>
          </a:p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(JS) (2)</a:t>
            </a:r>
          </a:p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Control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UI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Pro:</a:t>
            </a:r>
          </a:p>
          <a:p>
            <a:r>
              <a:rPr lang="de-DE" sz="2400" dirty="0"/>
              <a:t>Simple </a:t>
            </a:r>
            <a:r>
              <a:rPr lang="de-DE" sz="2400" dirty="0" err="1"/>
              <a:t>extendable</a:t>
            </a:r>
            <a:r>
              <a:rPr lang="de-DE" sz="2400" dirty="0"/>
              <a:t>, not </a:t>
            </a:r>
            <a:r>
              <a:rPr lang="de-DE" sz="2400" dirty="0" err="1"/>
              <a:t>dependend</a:t>
            </a:r>
            <a:r>
              <a:rPr lang="de-DE" sz="2400" dirty="0"/>
              <a:t> on </a:t>
            </a:r>
            <a:r>
              <a:rPr lang="de-DE" sz="2400" dirty="0" err="1"/>
              <a:t>the</a:t>
            </a:r>
            <a:r>
              <a:rPr lang="de-DE" sz="2400" dirty="0"/>
              <a:t>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 err="1"/>
              <a:t>Seperation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hardware</a:t>
            </a:r>
            <a:r>
              <a:rPr lang="de-DE" sz="2400" dirty="0"/>
              <a:t>, </a:t>
            </a:r>
            <a:r>
              <a:rPr lang="de-DE" sz="2400" dirty="0" err="1"/>
              <a:t>logic</a:t>
            </a:r>
            <a:r>
              <a:rPr lang="de-DE" sz="2400" dirty="0"/>
              <a:t> and (</a:t>
            </a:r>
            <a:r>
              <a:rPr lang="de-DE" sz="2400" dirty="0" err="1"/>
              <a:t>business</a:t>
            </a:r>
            <a:r>
              <a:rPr lang="de-DE" sz="2400" dirty="0"/>
              <a:t>) </a:t>
            </a:r>
            <a:r>
              <a:rPr lang="de-DE" sz="2400" dirty="0" err="1"/>
              <a:t>functions</a:t>
            </a:r>
            <a:endParaRPr lang="de-DE" sz="2400" dirty="0"/>
          </a:p>
          <a:p>
            <a:r>
              <a:rPr lang="de-DE" sz="2400" dirty="0" err="1"/>
              <a:t>Centralized</a:t>
            </a:r>
            <a:r>
              <a:rPr lang="de-DE" sz="2400" dirty="0"/>
              <a:t>, modular, web </a:t>
            </a:r>
            <a:r>
              <a:rPr lang="de-DE" sz="2400" dirty="0" err="1"/>
              <a:t>technology</a:t>
            </a:r>
            <a:r>
              <a:rPr lang="de-DE" sz="2400" dirty="0"/>
              <a:t>, </a:t>
            </a:r>
            <a:r>
              <a:rPr lang="de-DE" sz="2400" dirty="0" err="1"/>
              <a:t>ready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demands</a:t>
            </a:r>
            <a:endParaRPr lang="de-DE" sz="2400" dirty="0"/>
          </a:p>
          <a:p>
            <a:r>
              <a:rPr lang="de-DE" sz="2400" dirty="0"/>
              <a:t>Add </a:t>
            </a:r>
            <a:r>
              <a:rPr lang="de-DE" sz="2400" dirty="0" err="1"/>
              <a:t>your</a:t>
            </a:r>
            <a:r>
              <a:rPr lang="de-DE" sz="2400" dirty="0"/>
              <a:t> own </a:t>
            </a:r>
            <a:r>
              <a:rPr lang="de-DE" sz="2400" dirty="0" err="1"/>
              <a:t>functions</a:t>
            </a:r>
            <a:r>
              <a:rPr lang="de-DE" sz="2400" dirty="0"/>
              <a:t> and/</a:t>
            </a:r>
            <a:r>
              <a:rPr lang="de-DE" sz="2400" dirty="0" err="1"/>
              <a:t>or</a:t>
            </a:r>
            <a:r>
              <a:rPr lang="de-DE" sz="2400" dirty="0"/>
              <a:t> UI (Customizing)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r>
              <a:rPr lang="de-DE" sz="2400" dirty="0"/>
              <a:t>Security </a:t>
            </a:r>
            <a:r>
              <a:rPr lang="de-DE" sz="2400" dirty="0" err="1"/>
              <a:t>concerns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endParaRPr lang="de-DE" sz="2400" dirty="0"/>
          </a:p>
          <a:p>
            <a:r>
              <a:rPr lang="de-DE" sz="2400" dirty="0"/>
              <a:t>The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customizing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(</a:t>
            </a:r>
            <a:r>
              <a:rPr lang="de-DE" sz="2400" dirty="0" err="1"/>
              <a:t>learning</a:t>
            </a:r>
            <a:r>
              <a:rPr lang="de-DE" sz="2400" dirty="0"/>
              <a:t> </a:t>
            </a:r>
            <a:r>
              <a:rPr lang="de-DE" sz="2400" dirty="0" err="1"/>
              <a:t>curve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(„h.mmmedia-online.de“)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r>
              <a:rPr lang="de-DE" dirty="0"/>
              <a:t>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switch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(IP-</a:t>
            </a:r>
            <a:r>
              <a:rPr lang="de-DE" dirty="0" err="1"/>
              <a:t>Adress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 err="1"/>
              <a:t>Cons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–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Own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HTTP-Request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HTTP-Response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ur</a:t>
            </a:r>
            <a:r>
              <a:rPr lang="de-DE" dirty="0"/>
              <a:t> own „Desktop-</a:t>
            </a:r>
            <a:r>
              <a:rPr lang="de-DE" dirty="0" err="1"/>
              <a:t>Application</a:t>
            </a:r>
            <a:r>
              <a:rPr lang="de-DE" dirty="0"/>
              <a:t>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custimize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on </a:t>
            </a:r>
            <a:r>
              <a:rPr lang="de-DE" dirty="0" err="1"/>
              <a:t>ur</a:t>
            </a:r>
            <a:r>
              <a:rPr lang="de-DE" dirty="0"/>
              <a:t> PC</a:t>
            </a:r>
          </a:p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customizable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own </a:t>
            </a:r>
            <a:r>
              <a:rPr lang="de-DE" dirty="0" err="1"/>
              <a:t>webserver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Cons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multi-user </a:t>
            </a:r>
            <a:r>
              <a:rPr lang="de-DE" dirty="0" err="1"/>
              <a:t>capable</a:t>
            </a:r>
            <a:r>
              <a:rPr lang="de-DE" dirty="0"/>
              <a:t> (</a:t>
            </a:r>
            <a:r>
              <a:rPr lang="de-DE" dirty="0" err="1"/>
              <a:t>Logic</a:t>
            </a:r>
            <a:r>
              <a:rPr lang="de-DE" dirty="0"/>
              <a:t>/Infos </a:t>
            </a:r>
            <a:r>
              <a:rPr lang="de-DE" dirty="0" err="1"/>
              <a:t>are</a:t>
            </a:r>
            <a:r>
              <a:rPr lang="de-DE" dirty="0"/>
              <a:t> on </a:t>
            </a:r>
            <a:r>
              <a:rPr lang="de-DE" dirty="0" err="1"/>
              <a:t>ur</a:t>
            </a:r>
            <a:r>
              <a:rPr lang="de-DE" dirty="0"/>
              <a:t> own </a:t>
            </a:r>
            <a:r>
              <a:rPr lang="de-DE" dirty="0" err="1"/>
              <a:t>pc</a:t>
            </a:r>
            <a:r>
              <a:rPr lang="de-DE" dirty="0"/>
              <a:t>).</a:t>
            </a:r>
            <a:br>
              <a:rPr lang="de-DE" dirty="0"/>
            </a:br>
            <a:r>
              <a:rPr lang="de-DE" dirty="0"/>
              <a:t>Not mobile </a:t>
            </a:r>
            <a:r>
              <a:rPr lang="de-DE" dirty="0" err="1"/>
              <a:t>accessable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Own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HTTP-Request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HTTP-Response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Microsoft Office PowerPoint</Application>
  <PresentationFormat>Breitbild</PresentationFormat>
  <Paragraphs>328</Paragraphs>
  <Slides>48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Office</vt:lpstr>
      <vt:lpstr>PowerPoint-Präsentation</vt:lpstr>
      <vt:lpstr>remoteQTH.com</vt:lpstr>
      <vt:lpstr>DM5XX</vt:lpstr>
      <vt:lpstr>The Ultraswitch</vt:lpstr>
      <vt:lpstr>Needed Hardware</vt:lpstr>
      <vt:lpstr>The architecture</vt:lpstr>
      <vt:lpstr>Pros and Cons</vt:lpstr>
      <vt:lpstr>Usecase 1 – „Out of the box“</vt:lpstr>
      <vt:lpstr>Usecase 2 – Using ur own „Desktop-Application“</vt:lpstr>
      <vt:lpstr>Usecase 3 – „Own Webserver“</vt:lpstr>
      <vt:lpstr>Good to know</vt:lpstr>
      <vt:lpstr>Hardwareplattform – ESP8266-12F</vt:lpstr>
      <vt:lpstr>Arduino-IDE</vt:lpstr>
      <vt:lpstr>Libraries</vt:lpstr>
      <vt:lpstr>Lets go: 8266-12F</vt:lpstr>
      <vt:lpstr>Connecting to the 12F – AP-Mode 1</vt:lpstr>
      <vt:lpstr>Connecting to the 12F – AP-Mode 2</vt:lpstr>
      <vt:lpstr>Connecting to the 12F– AP-Mode 3</vt:lpstr>
      <vt:lpstr>Connecting to the 12F – AP-Mode 4</vt:lpstr>
      <vt:lpstr>Connecting to the 12F – First contact</vt:lpstr>
      <vt:lpstr>Connecting to the 12F – IP-Settings Servermode </vt:lpstr>
      <vt:lpstr>Final IP-Adresse of your Ultraswitch: The UI is working! </vt:lpstr>
      <vt:lpstr>Something is wrong in your sketch... DEBUG!</vt:lpstr>
      <vt:lpstr>CORS – Cross Origin Request</vt:lpstr>
      <vt:lpstr>Wiring up your Relaysboard… 1</vt:lpstr>
      <vt:lpstr>Wiring up your Relaysboard… 2</vt:lpstr>
      <vt:lpstr>Wiring up your Relaysboard… 3</vt:lpstr>
      <vt:lpstr>Wiring up your Relaysboard… 4</vt:lpstr>
      <vt:lpstr>Connecting the MCP-23017 board</vt:lpstr>
      <vt:lpstr>Soldering MCP-23017 board onto your RelayBoard</vt:lpstr>
      <vt:lpstr>Preparing your ESP-12F… 1</vt:lpstr>
      <vt:lpstr>Preparing your ESP-12F… 2</vt:lpstr>
      <vt:lpstr>Preparing your ESP-12F… 3</vt:lpstr>
      <vt:lpstr>Put it all together…</vt:lpstr>
      <vt:lpstr>Finally…</vt:lpstr>
      <vt:lpstr>Back to the beginning... Use Case 1</vt:lpstr>
      <vt:lpstr>Back to the beginning... UseCase 2... 1</vt:lpstr>
      <vt:lpstr>Back to the beginning... Creating your own index.html... 1</vt:lpstr>
      <vt:lpstr>Back to the beginning... Creating your own index.html... 2</vt:lpstr>
      <vt:lpstr>UseCase 2... All local!</vt:lpstr>
      <vt:lpstr>Customizing =&gt; Labels, Groups, RelaysPerBoard</vt:lpstr>
      <vt:lpstr>UseCase 3... Using your own Webspace /webserver</vt:lpstr>
      <vt:lpstr>Umschiffen von Engstellen… Wenns mal hängt!</vt:lpstr>
      <vt:lpstr>Aufbau und Funktionsweise des Sourcecodes </vt:lpstr>
      <vt:lpstr>Weitere Module…</vt:lpstr>
      <vt:lpstr>Weitere Module… I2C Adressierung =&gt; Bis zu 8 Devices!</vt:lpstr>
      <vt:lpstr>Viel Platz für eigene Ideen…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Michael Müller</cp:lastModifiedBy>
  <cp:revision>233</cp:revision>
  <cp:lastPrinted>2018-01-20T18:02:11Z</cp:lastPrinted>
  <dcterms:created xsi:type="dcterms:W3CDTF">2018-01-19T17:48:49Z</dcterms:created>
  <dcterms:modified xsi:type="dcterms:W3CDTF">2018-04-17T19:32:03Z</dcterms:modified>
</cp:coreProperties>
</file>